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Smart Hatch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Excel to ppt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0000" y="200000"/>
            <a:ext cx="4572000" cy="274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25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50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localhost:3003/imagedownload/1621966579865t1.png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25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50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No one has ever attempted stopping the global economy and restarting it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25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50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23-May-2020 10:51AM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Influencer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25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50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Bizness trandform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Country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125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150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United Arab Emirates</a:t>
            </a:r>
            <a:endParaRPr lang="en-US" dirty="0"/>
          </a:p>
        </p:txBody>
      </p:sp>
      <p:sp>
        <p:nvSpPr>
          <p:cNvPr id="18" name="Object 18"/>
          <p:cNvSpPr txBox="1"/>
          <p:nvPr/>
        </p:nvSpPr>
        <p:spPr>
          <a:xfrm>
            <a:off x="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125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50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21" name="Object 21"/>
          <p:cNvSpPr txBox="1"/>
          <p:nvPr/>
        </p:nvSpPr>
        <p:spPr>
          <a:xfrm>
            <a:off x="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Reach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125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3" name="Object 23"/>
          <p:cNvSpPr txBox="1"/>
          <p:nvPr/>
        </p:nvSpPr>
        <p:spPr>
          <a:xfrm>
            <a:off x="150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21401</a:t>
            </a:r>
            <a:endParaRPr lang="en-US" dirty="0"/>
          </a:p>
        </p:txBody>
      </p:sp>
      <p:sp>
        <p:nvSpPr>
          <p:cNvPr id="24" name="Object 24"/>
          <p:cNvSpPr txBox="1"/>
          <p:nvPr/>
        </p:nvSpPr>
        <p:spPr>
          <a:xfrm>
            <a:off x="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AVE</a:t>
            </a:r>
            <a:endParaRPr lang="en-US" dirty="0"/>
          </a:p>
        </p:txBody>
      </p:sp>
      <p:sp>
        <p:nvSpPr>
          <p:cNvPr id="25" name="Object 25"/>
          <p:cNvSpPr txBox="1"/>
          <p:nvPr/>
        </p:nvSpPr>
        <p:spPr>
          <a:xfrm>
            <a:off x="125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Object 26"/>
          <p:cNvSpPr txBox="1"/>
          <p:nvPr/>
        </p:nvSpPr>
        <p:spPr>
          <a:xfrm>
            <a:off x="150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27" name="Object 27"/>
          <p:cNvSpPr txBox="1"/>
          <p:nvPr/>
        </p:nvSpPr>
        <p:spPr>
          <a:xfrm>
            <a:off x="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Sentiment</a:t>
            </a:r>
            <a:endParaRPr lang="en-US" dirty="0"/>
          </a:p>
        </p:txBody>
      </p:sp>
      <p:sp>
        <p:nvSpPr>
          <p:cNvPr id="28" name="Object 28"/>
          <p:cNvSpPr txBox="1"/>
          <p:nvPr/>
        </p:nvSpPr>
        <p:spPr>
          <a:xfrm>
            <a:off x="125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" name="Object 29"/>
          <p:cNvSpPr txBox="1"/>
          <p:nvPr/>
        </p:nvSpPr>
        <p:spPr>
          <a:xfrm>
            <a:off x="150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Negative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0000" y="200000"/>
            <a:ext cx="4572000" cy="274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25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50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localhost:3003/imagedownload/1621966587659t10.png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25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50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Just  Dummy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25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50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25-May-2020 10:51AM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Influencer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25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50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Stackoverflow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Country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125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150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18" name="Object 18"/>
          <p:cNvSpPr txBox="1"/>
          <p:nvPr/>
        </p:nvSpPr>
        <p:spPr>
          <a:xfrm>
            <a:off x="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125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50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Hindi</a:t>
            </a:r>
            <a:endParaRPr lang="en-US" dirty="0"/>
          </a:p>
        </p:txBody>
      </p:sp>
      <p:sp>
        <p:nvSpPr>
          <p:cNvPr id="21" name="Object 21"/>
          <p:cNvSpPr txBox="1"/>
          <p:nvPr/>
        </p:nvSpPr>
        <p:spPr>
          <a:xfrm>
            <a:off x="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Reach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125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3" name="Object 23"/>
          <p:cNvSpPr txBox="1"/>
          <p:nvPr/>
        </p:nvSpPr>
        <p:spPr>
          <a:xfrm>
            <a:off x="150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1650</a:t>
            </a:r>
            <a:endParaRPr lang="en-US" dirty="0"/>
          </a:p>
        </p:txBody>
      </p:sp>
      <p:sp>
        <p:nvSpPr>
          <p:cNvPr id="24" name="Object 24"/>
          <p:cNvSpPr txBox="1"/>
          <p:nvPr/>
        </p:nvSpPr>
        <p:spPr>
          <a:xfrm>
            <a:off x="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AVE</a:t>
            </a:r>
            <a:endParaRPr lang="en-US" dirty="0"/>
          </a:p>
        </p:txBody>
      </p:sp>
      <p:sp>
        <p:nvSpPr>
          <p:cNvPr id="25" name="Object 25"/>
          <p:cNvSpPr txBox="1"/>
          <p:nvPr/>
        </p:nvSpPr>
        <p:spPr>
          <a:xfrm>
            <a:off x="125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Object 26"/>
          <p:cNvSpPr txBox="1"/>
          <p:nvPr/>
        </p:nvSpPr>
        <p:spPr>
          <a:xfrm>
            <a:off x="150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27" name="Object 27"/>
          <p:cNvSpPr txBox="1"/>
          <p:nvPr/>
        </p:nvSpPr>
        <p:spPr>
          <a:xfrm>
            <a:off x="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Sentiment</a:t>
            </a:r>
            <a:endParaRPr lang="en-US" dirty="0"/>
          </a:p>
        </p:txBody>
      </p:sp>
      <p:sp>
        <p:nvSpPr>
          <p:cNvPr id="28" name="Object 28"/>
          <p:cNvSpPr txBox="1"/>
          <p:nvPr/>
        </p:nvSpPr>
        <p:spPr>
          <a:xfrm>
            <a:off x="125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" name="Object 29"/>
          <p:cNvSpPr txBox="1"/>
          <p:nvPr/>
        </p:nvSpPr>
        <p:spPr>
          <a:xfrm>
            <a:off x="150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Positive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0000" y="200000"/>
            <a:ext cx="4572000" cy="274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25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50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localhost:3003/imagedownload/1621966590393t19.png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25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50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Text dummy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25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50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23-May-2020 10:51AM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Influencer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25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50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featurized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Country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125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150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18" name="Object 18"/>
          <p:cNvSpPr txBox="1"/>
          <p:nvPr/>
        </p:nvSpPr>
        <p:spPr>
          <a:xfrm>
            <a:off x="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125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50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eng</a:t>
            </a:r>
            <a:endParaRPr lang="en-US" dirty="0"/>
          </a:p>
        </p:txBody>
      </p:sp>
      <p:sp>
        <p:nvSpPr>
          <p:cNvPr id="21" name="Object 21"/>
          <p:cNvSpPr txBox="1"/>
          <p:nvPr/>
        </p:nvSpPr>
        <p:spPr>
          <a:xfrm>
            <a:off x="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Reach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125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3" name="Object 23"/>
          <p:cNvSpPr txBox="1"/>
          <p:nvPr/>
        </p:nvSpPr>
        <p:spPr>
          <a:xfrm>
            <a:off x="150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210</a:t>
            </a:r>
            <a:endParaRPr lang="en-US" dirty="0"/>
          </a:p>
        </p:txBody>
      </p:sp>
      <p:sp>
        <p:nvSpPr>
          <p:cNvPr id="24" name="Object 24"/>
          <p:cNvSpPr txBox="1"/>
          <p:nvPr/>
        </p:nvSpPr>
        <p:spPr>
          <a:xfrm>
            <a:off x="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AVE</a:t>
            </a:r>
            <a:endParaRPr lang="en-US" dirty="0"/>
          </a:p>
        </p:txBody>
      </p:sp>
      <p:sp>
        <p:nvSpPr>
          <p:cNvPr id="25" name="Object 25"/>
          <p:cNvSpPr txBox="1"/>
          <p:nvPr/>
        </p:nvSpPr>
        <p:spPr>
          <a:xfrm>
            <a:off x="125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Object 26"/>
          <p:cNvSpPr txBox="1"/>
          <p:nvPr/>
        </p:nvSpPr>
        <p:spPr>
          <a:xfrm>
            <a:off x="150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222</a:t>
            </a:r>
            <a:endParaRPr lang="en-US" dirty="0"/>
          </a:p>
        </p:txBody>
      </p:sp>
      <p:sp>
        <p:nvSpPr>
          <p:cNvPr id="27" name="Object 27"/>
          <p:cNvSpPr txBox="1"/>
          <p:nvPr/>
        </p:nvSpPr>
        <p:spPr>
          <a:xfrm>
            <a:off x="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Sentiment</a:t>
            </a:r>
            <a:endParaRPr lang="en-US" dirty="0"/>
          </a:p>
        </p:txBody>
      </p:sp>
      <p:sp>
        <p:nvSpPr>
          <p:cNvPr id="28" name="Object 28"/>
          <p:cNvSpPr txBox="1"/>
          <p:nvPr/>
        </p:nvSpPr>
        <p:spPr>
          <a:xfrm>
            <a:off x="125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" name="Object 29"/>
          <p:cNvSpPr txBox="1"/>
          <p:nvPr/>
        </p:nvSpPr>
        <p:spPr>
          <a:xfrm>
            <a:off x="150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Positive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0000" y="200000"/>
            <a:ext cx="4572000" cy="274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25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500000" y="3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localhost:3003/imagedownload/1621966597421t28.png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25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500000" y="3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25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500000" y="3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23-May-2020 10:51AM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Influencer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25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500000" y="4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Stackoverflow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Country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125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1500000" y="46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18" name="Object 18"/>
          <p:cNvSpPr txBox="1"/>
          <p:nvPr/>
        </p:nvSpPr>
        <p:spPr>
          <a:xfrm>
            <a:off x="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125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500000" y="50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Hn</a:t>
            </a:r>
            <a:endParaRPr lang="en-US" dirty="0"/>
          </a:p>
        </p:txBody>
      </p:sp>
      <p:sp>
        <p:nvSpPr>
          <p:cNvPr id="21" name="Object 21"/>
          <p:cNvSpPr txBox="1"/>
          <p:nvPr/>
        </p:nvSpPr>
        <p:spPr>
          <a:xfrm>
            <a:off x="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Reach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125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3" name="Object 23"/>
          <p:cNvSpPr txBox="1"/>
          <p:nvPr/>
        </p:nvSpPr>
        <p:spPr>
          <a:xfrm>
            <a:off x="1500000" y="54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99</a:t>
            </a:r>
            <a:endParaRPr lang="en-US" dirty="0"/>
          </a:p>
        </p:txBody>
      </p:sp>
      <p:sp>
        <p:nvSpPr>
          <p:cNvPr id="24" name="Object 24"/>
          <p:cNvSpPr txBox="1"/>
          <p:nvPr/>
        </p:nvSpPr>
        <p:spPr>
          <a:xfrm>
            <a:off x="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AVE</a:t>
            </a:r>
            <a:endParaRPr lang="en-US" dirty="0"/>
          </a:p>
        </p:txBody>
      </p:sp>
      <p:sp>
        <p:nvSpPr>
          <p:cNvPr id="25" name="Object 25"/>
          <p:cNvSpPr txBox="1"/>
          <p:nvPr/>
        </p:nvSpPr>
        <p:spPr>
          <a:xfrm>
            <a:off x="125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Object 26"/>
          <p:cNvSpPr txBox="1"/>
          <p:nvPr/>
        </p:nvSpPr>
        <p:spPr>
          <a:xfrm>
            <a:off x="1500000" y="58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27" name="Object 27"/>
          <p:cNvSpPr txBox="1"/>
          <p:nvPr/>
        </p:nvSpPr>
        <p:spPr>
          <a:xfrm>
            <a:off x="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Sentiment</a:t>
            </a:r>
            <a:endParaRPr lang="en-US" dirty="0"/>
          </a:p>
        </p:txBody>
      </p:sp>
      <p:sp>
        <p:nvSpPr>
          <p:cNvPr id="28" name="Object 28"/>
          <p:cNvSpPr txBox="1"/>
          <p:nvPr/>
        </p:nvSpPr>
        <p:spPr>
          <a:xfrm>
            <a:off x="125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" name="Object 29"/>
          <p:cNvSpPr txBox="1"/>
          <p:nvPr/>
        </p:nvSpPr>
        <p:spPr>
          <a:xfrm>
            <a:off x="1500000" y="6200000"/>
            <a:ext cx="9144000" cy="2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dirty="0" smtClean="0"/>
              <a:t>Negative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2021-05-25T23:46:41Z</dcterms:created>
  <dcterms:modified xsi:type="dcterms:W3CDTF">2021-05-25T23:46:41Z</dcterms:modified>
</cp:coreProperties>
</file>